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-37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18D63-5279-4E9F-9BE7-5EAE939B1D2D}" type="datetimeFigureOut">
              <a:rPr lang="en-US" smtClean="0"/>
              <a:t>10/2/2013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1DE6A-866F-4EF9-B8FC-D03308DBBE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18D63-5279-4E9F-9BE7-5EAE939B1D2D}" type="datetimeFigureOut">
              <a:rPr lang="en-US" smtClean="0"/>
              <a:t>10/2/2013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1DE6A-866F-4EF9-B8FC-D03308DBBE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18D63-5279-4E9F-9BE7-5EAE939B1D2D}" type="datetimeFigureOut">
              <a:rPr lang="en-US" smtClean="0"/>
              <a:t>10/2/2013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1DE6A-866F-4EF9-B8FC-D03308DBBE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18D63-5279-4E9F-9BE7-5EAE939B1D2D}" type="datetimeFigureOut">
              <a:rPr lang="en-US" smtClean="0"/>
              <a:t>10/2/2013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1DE6A-866F-4EF9-B8FC-D03308DBBE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18D63-5279-4E9F-9BE7-5EAE939B1D2D}" type="datetimeFigureOut">
              <a:rPr lang="en-US" smtClean="0"/>
              <a:t>10/2/2013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1DE6A-866F-4EF9-B8FC-D03308DBBE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18D63-5279-4E9F-9BE7-5EAE939B1D2D}" type="datetimeFigureOut">
              <a:rPr lang="en-US" smtClean="0"/>
              <a:t>10/2/2013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1DE6A-866F-4EF9-B8FC-D03308DBBE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18D63-5279-4E9F-9BE7-5EAE939B1D2D}" type="datetimeFigureOut">
              <a:rPr lang="en-US" smtClean="0"/>
              <a:t>10/2/2013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1DE6A-866F-4EF9-B8FC-D03308DBBE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18D63-5279-4E9F-9BE7-5EAE939B1D2D}" type="datetimeFigureOut">
              <a:rPr lang="en-US" smtClean="0"/>
              <a:t>10/2/2013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1DE6A-866F-4EF9-B8FC-D03308DBBE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18D63-5279-4E9F-9BE7-5EAE939B1D2D}" type="datetimeFigureOut">
              <a:rPr lang="en-US" smtClean="0"/>
              <a:t>10/2/2013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1DE6A-866F-4EF9-B8FC-D03308DBBE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18D63-5279-4E9F-9BE7-5EAE939B1D2D}" type="datetimeFigureOut">
              <a:rPr lang="en-US" smtClean="0"/>
              <a:t>10/2/2013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1DE6A-866F-4EF9-B8FC-D03308DBBE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18D63-5279-4E9F-9BE7-5EAE939B1D2D}" type="datetimeFigureOut">
              <a:rPr lang="en-US" smtClean="0"/>
              <a:t>10/2/2013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1DE6A-866F-4EF9-B8FC-D03308DBBE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418D63-5279-4E9F-9BE7-5EAE939B1D2D}" type="datetimeFigureOut">
              <a:rPr lang="en-US" smtClean="0"/>
              <a:t>10/2/2013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1DE6A-866F-4EF9-B8FC-D03308DBBEF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21000" t="14400" r="21000" b="17600"/>
          <a:stretch>
            <a:fillRect/>
          </a:stretch>
        </p:blipFill>
        <p:spPr bwMode="auto">
          <a:xfrm>
            <a:off x="304799" y="381000"/>
            <a:ext cx="5719474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E:\Puyallup_093013\BVa--NICIAEBBCg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24600" y="2743200"/>
            <a:ext cx="2590800" cy="3728225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381000" y="6172200"/>
            <a:ext cx="11801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Hook Echo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914400" y="3505200"/>
            <a:ext cx="2209800" cy="2743200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191000" y="5562600"/>
            <a:ext cx="1369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7:27 am PDT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5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The Boeing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jm640a</dc:creator>
  <cp:lastModifiedBy>jm640a</cp:lastModifiedBy>
  <cp:revision>4</cp:revision>
  <dcterms:created xsi:type="dcterms:W3CDTF">2013-10-02T15:10:44Z</dcterms:created>
  <dcterms:modified xsi:type="dcterms:W3CDTF">2013-10-02T15:19:59Z</dcterms:modified>
</cp:coreProperties>
</file>